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4"/>
  </p:sldMasterIdLst>
  <p:sldIdLst>
    <p:sldId id="256" r:id="rId5"/>
    <p:sldId id="257" r:id="rId6"/>
    <p:sldId id="258" r:id="rId7"/>
    <p:sldId id="260" r:id="rId8"/>
    <p:sldId id="259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6B294C-E5CC-4B53-88AE-873130CE1F48}" v="11" dt="2020-03-02T15:29:00.7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her Hensen" userId="35eade74-a145-4b3a-9e7a-07b2524e9625" providerId="ADAL" clId="{416B294C-E5CC-4B53-88AE-873130CE1F48}"/>
    <pc:docChg chg="undo custSel mod addSld modSld sldOrd addMainMaster delMainMaster">
      <pc:chgData name="Walther Hensen" userId="35eade74-a145-4b3a-9e7a-07b2524e9625" providerId="ADAL" clId="{416B294C-E5CC-4B53-88AE-873130CE1F48}" dt="2020-03-02T15:31:15.765" v="543" actId="2711"/>
      <pc:docMkLst>
        <pc:docMk/>
      </pc:docMkLst>
      <pc:sldChg chg="addSp delSp modSp mod setBg modClrScheme setClrOvrMap chgLayout">
        <pc:chgData name="Walther Hensen" userId="35eade74-a145-4b3a-9e7a-07b2524e9625" providerId="ADAL" clId="{416B294C-E5CC-4B53-88AE-873130CE1F48}" dt="2020-03-02T15:30:46.343" v="542" actId="20577"/>
        <pc:sldMkLst>
          <pc:docMk/>
          <pc:sldMk cId="2780885868" sldId="256"/>
        </pc:sldMkLst>
        <pc:spChg chg="mod">
          <ac:chgData name="Walther Hensen" userId="35eade74-a145-4b3a-9e7a-07b2524e9625" providerId="ADAL" clId="{416B294C-E5CC-4B53-88AE-873130CE1F48}" dt="2020-03-02T14:45:50.202" v="73" actId="6549"/>
          <ac:spMkLst>
            <pc:docMk/>
            <pc:sldMk cId="2780885868" sldId="256"/>
            <ac:spMk id="2" creationId="{EB8FEC74-E738-4A2E-B969-FEFFCD65E89D}"/>
          </ac:spMkLst>
        </pc:spChg>
        <pc:spChg chg="mod">
          <ac:chgData name="Walther Hensen" userId="35eade74-a145-4b3a-9e7a-07b2524e9625" providerId="ADAL" clId="{416B294C-E5CC-4B53-88AE-873130CE1F48}" dt="2020-03-02T15:30:46.343" v="542" actId="20577"/>
          <ac:spMkLst>
            <pc:docMk/>
            <pc:sldMk cId="2780885868" sldId="256"/>
            <ac:spMk id="3" creationId="{9A64FB85-92CB-4725-A7EE-F0B2A1ACF36C}"/>
          </ac:spMkLst>
        </pc:spChg>
        <pc:spChg chg="add del">
          <ac:chgData name="Walther Hensen" userId="35eade74-a145-4b3a-9e7a-07b2524e9625" providerId="ADAL" clId="{416B294C-E5CC-4B53-88AE-873130CE1F48}" dt="2020-03-02T14:30:42.511" v="17" actId="26606"/>
          <ac:spMkLst>
            <pc:docMk/>
            <pc:sldMk cId="2780885868" sldId="256"/>
            <ac:spMk id="9" creationId="{678CC48C-9275-4EFA-9B84-8E818500B9C1}"/>
          </ac:spMkLst>
        </pc:spChg>
        <pc:spChg chg="add del">
          <ac:chgData name="Walther Hensen" userId="35eade74-a145-4b3a-9e7a-07b2524e9625" providerId="ADAL" clId="{416B294C-E5CC-4B53-88AE-873130CE1F48}" dt="2020-03-02T14:30:42.503" v="16" actId="26606"/>
          <ac:spMkLst>
            <pc:docMk/>
            <pc:sldMk cId="2780885868" sldId="256"/>
            <ac:spMk id="14" creationId="{657F69E0-C4B0-4BEC-A689-4F8D877F05D4}"/>
          </ac:spMkLst>
        </pc:spChg>
        <pc:spChg chg="add del">
          <ac:chgData name="Walther Hensen" userId="35eade74-a145-4b3a-9e7a-07b2524e9625" providerId="ADAL" clId="{416B294C-E5CC-4B53-88AE-873130CE1F48}" dt="2020-03-02T14:30:42.503" v="16" actId="26606"/>
          <ac:spMkLst>
            <pc:docMk/>
            <pc:sldMk cId="2780885868" sldId="256"/>
            <ac:spMk id="16" creationId="{9F6380B4-6A1C-481E-8408-B4E6C75B9B81}"/>
          </ac:spMkLst>
        </pc:spChg>
        <pc:spChg chg="add">
          <ac:chgData name="Walther Hensen" userId="35eade74-a145-4b3a-9e7a-07b2524e9625" providerId="ADAL" clId="{416B294C-E5CC-4B53-88AE-873130CE1F48}" dt="2020-03-02T14:30:42.511" v="17" actId="26606"/>
          <ac:spMkLst>
            <pc:docMk/>
            <pc:sldMk cId="2780885868" sldId="256"/>
            <ac:spMk id="18" creationId="{665DBBEF-238B-476B-96AB-8AAC3224ECEA}"/>
          </ac:spMkLst>
        </pc:spChg>
        <pc:spChg chg="add">
          <ac:chgData name="Walther Hensen" userId="35eade74-a145-4b3a-9e7a-07b2524e9625" providerId="ADAL" clId="{416B294C-E5CC-4B53-88AE-873130CE1F48}" dt="2020-03-02T14:30:42.511" v="17" actId="26606"/>
          <ac:spMkLst>
            <pc:docMk/>
            <pc:sldMk cId="2780885868" sldId="256"/>
            <ac:spMk id="19" creationId="{3FCFB1DE-0B7E-48CC-BA90-B2AB0889F9D6}"/>
          </ac:spMkLst>
        </pc:spChg>
        <pc:picChg chg="add mod ord">
          <ac:chgData name="Walther Hensen" userId="35eade74-a145-4b3a-9e7a-07b2524e9625" providerId="ADAL" clId="{416B294C-E5CC-4B53-88AE-873130CE1F48}" dt="2020-03-02T14:30:42.511" v="17" actId="26606"/>
          <ac:picMkLst>
            <pc:docMk/>
            <pc:sldMk cId="2780885868" sldId="256"/>
            <ac:picMk id="4" creationId="{0FCE2AE8-AE21-4F75-A078-001EF924D01B}"/>
          </ac:picMkLst>
        </pc:picChg>
      </pc:sldChg>
      <pc:sldChg chg="modSp add mod">
        <pc:chgData name="Walther Hensen" userId="35eade74-a145-4b3a-9e7a-07b2524e9625" providerId="ADAL" clId="{416B294C-E5CC-4B53-88AE-873130CE1F48}" dt="2020-03-02T14:31:13.036" v="23" actId="6549"/>
        <pc:sldMkLst>
          <pc:docMk/>
          <pc:sldMk cId="4166025207" sldId="257"/>
        </pc:sldMkLst>
        <pc:spChg chg="mod">
          <ac:chgData name="Walther Hensen" userId="35eade74-a145-4b3a-9e7a-07b2524e9625" providerId="ADAL" clId="{416B294C-E5CC-4B53-88AE-873130CE1F48}" dt="2020-03-02T14:31:13.036" v="23" actId="6549"/>
          <ac:spMkLst>
            <pc:docMk/>
            <pc:sldMk cId="4166025207" sldId="257"/>
            <ac:spMk id="3" creationId="{F624210E-0F27-4E63-8835-64B734B807E7}"/>
          </ac:spMkLst>
        </pc:spChg>
      </pc:sldChg>
      <pc:sldChg chg="modSp add mod modAnim">
        <pc:chgData name="Walther Hensen" userId="35eade74-a145-4b3a-9e7a-07b2524e9625" providerId="ADAL" clId="{416B294C-E5CC-4B53-88AE-873130CE1F48}" dt="2020-03-02T14:33:16.810" v="71" actId="20577"/>
        <pc:sldMkLst>
          <pc:docMk/>
          <pc:sldMk cId="1317387192" sldId="258"/>
        </pc:sldMkLst>
        <pc:spChg chg="mod">
          <ac:chgData name="Walther Hensen" userId="35eade74-a145-4b3a-9e7a-07b2524e9625" providerId="ADAL" clId="{416B294C-E5CC-4B53-88AE-873130CE1F48}" dt="2020-03-02T14:33:16.810" v="71" actId="20577"/>
          <ac:spMkLst>
            <pc:docMk/>
            <pc:sldMk cId="1317387192" sldId="258"/>
            <ac:spMk id="2" creationId="{7AE2E820-6A77-4F83-A67D-F1DA329F51E9}"/>
          </ac:spMkLst>
        </pc:spChg>
        <pc:spChg chg="mod">
          <ac:chgData name="Walther Hensen" userId="35eade74-a145-4b3a-9e7a-07b2524e9625" providerId="ADAL" clId="{416B294C-E5CC-4B53-88AE-873130CE1F48}" dt="2020-03-02T14:31:57.442" v="29" actId="5793"/>
          <ac:spMkLst>
            <pc:docMk/>
            <pc:sldMk cId="1317387192" sldId="258"/>
            <ac:spMk id="3" creationId="{9C14E915-EAE8-469B-A0D2-2E88AD23C957}"/>
          </ac:spMkLst>
        </pc:spChg>
      </pc:sldChg>
      <pc:sldChg chg="modSp add mod ord">
        <pc:chgData name="Walther Hensen" userId="35eade74-a145-4b3a-9e7a-07b2524e9625" providerId="ADAL" clId="{416B294C-E5CC-4B53-88AE-873130CE1F48}" dt="2020-03-02T15:25:14.755" v="201"/>
        <pc:sldMkLst>
          <pc:docMk/>
          <pc:sldMk cId="3097252091" sldId="259"/>
        </pc:sldMkLst>
        <pc:spChg chg="mod">
          <ac:chgData name="Walther Hensen" userId="35eade74-a145-4b3a-9e7a-07b2524e9625" providerId="ADAL" clId="{416B294C-E5CC-4B53-88AE-873130CE1F48}" dt="2020-03-02T15:09:21.063" v="198" actId="20577"/>
          <ac:spMkLst>
            <pc:docMk/>
            <pc:sldMk cId="3097252091" sldId="259"/>
            <ac:spMk id="3" creationId="{DC63F146-8FEB-4588-9630-6571CA0964EB}"/>
          </ac:spMkLst>
        </pc:spChg>
      </pc:sldChg>
      <pc:sldChg chg="modSp add mod">
        <pc:chgData name="Walther Hensen" userId="35eade74-a145-4b3a-9e7a-07b2524e9625" providerId="ADAL" clId="{416B294C-E5CC-4B53-88AE-873130CE1F48}" dt="2020-03-02T15:31:15.765" v="543" actId="2711"/>
        <pc:sldMkLst>
          <pc:docMk/>
          <pc:sldMk cId="3143178353" sldId="260"/>
        </pc:sldMkLst>
        <pc:spChg chg="mod">
          <ac:chgData name="Walther Hensen" userId="35eade74-a145-4b3a-9e7a-07b2524e9625" providerId="ADAL" clId="{416B294C-E5CC-4B53-88AE-873130CE1F48}" dt="2020-03-02T15:25:27.138" v="226" actId="20577"/>
          <ac:spMkLst>
            <pc:docMk/>
            <pc:sldMk cId="3143178353" sldId="260"/>
            <ac:spMk id="2" creationId="{5577E01A-41AB-496F-BD86-5AC93E3E16B7}"/>
          </ac:spMkLst>
        </pc:spChg>
        <pc:spChg chg="mod">
          <ac:chgData name="Walther Hensen" userId="35eade74-a145-4b3a-9e7a-07b2524e9625" providerId="ADAL" clId="{416B294C-E5CC-4B53-88AE-873130CE1F48}" dt="2020-03-02T15:31:15.765" v="543" actId="2711"/>
          <ac:spMkLst>
            <pc:docMk/>
            <pc:sldMk cId="3143178353" sldId="260"/>
            <ac:spMk id="3" creationId="{DC2B3827-07E7-460C-937E-5DA99A4FDE44}"/>
          </ac:spMkLst>
        </pc:spChg>
      </pc:sldChg>
      <pc:sldChg chg="modSp add mod">
        <pc:chgData name="Walther Hensen" userId="35eade74-a145-4b3a-9e7a-07b2524e9625" providerId="ADAL" clId="{416B294C-E5CC-4B53-88AE-873130CE1F48}" dt="2020-03-02T15:29:42.504" v="510" actId="20577"/>
        <pc:sldMkLst>
          <pc:docMk/>
          <pc:sldMk cId="292856292" sldId="261"/>
        </pc:sldMkLst>
        <pc:spChg chg="mod">
          <ac:chgData name="Walther Hensen" userId="35eade74-a145-4b3a-9e7a-07b2524e9625" providerId="ADAL" clId="{416B294C-E5CC-4B53-88AE-873130CE1F48}" dt="2020-03-02T15:29:05.832" v="437" actId="5793"/>
          <ac:spMkLst>
            <pc:docMk/>
            <pc:sldMk cId="292856292" sldId="261"/>
            <ac:spMk id="2" creationId="{F11F9E39-730A-4A9E-BEAD-DC7FDB7C17DF}"/>
          </ac:spMkLst>
        </pc:spChg>
        <pc:spChg chg="mod">
          <ac:chgData name="Walther Hensen" userId="35eade74-a145-4b3a-9e7a-07b2524e9625" providerId="ADAL" clId="{416B294C-E5CC-4B53-88AE-873130CE1F48}" dt="2020-03-02T15:29:42.504" v="510" actId="20577"/>
          <ac:spMkLst>
            <pc:docMk/>
            <pc:sldMk cId="292856292" sldId="261"/>
            <ac:spMk id="3" creationId="{1F05B9CF-39B3-4764-99C2-D16646D41DBD}"/>
          </ac:spMkLst>
        </pc:spChg>
      </pc:sldChg>
      <pc:sldMasterChg chg="del delSldLayout">
        <pc:chgData name="Walther Hensen" userId="35eade74-a145-4b3a-9e7a-07b2524e9625" providerId="ADAL" clId="{416B294C-E5CC-4B53-88AE-873130CE1F48}" dt="2020-03-02T14:28:22.885" v="1" actId="26606"/>
        <pc:sldMasterMkLst>
          <pc:docMk/>
          <pc:sldMasterMk cId="560071815" sldId="2147483648"/>
        </pc:sldMasterMkLst>
        <pc:sldLayoutChg chg="del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560071815" sldId="2147483648"/>
            <pc:sldLayoutMk cId="4188342890" sldId="2147483649"/>
          </pc:sldLayoutMkLst>
        </pc:sldLayoutChg>
        <pc:sldLayoutChg chg="del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560071815" sldId="2147483648"/>
            <pc:sldLayoutMk cId="607988382" sldId="2147483650"/>
          </pc:sldLayoutMkLst>
        </pc:sldLayoutChg>
        <pc:sldLayoutChg chg="del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560071815" sldId="2147483648"/>
            <pc:sldLayoutMk cId="1567153166" sldId="2147483651"/>
          </pc:sldLayoutMkLst>
        </pc:sldLayoutChg>
        <pc:sldLayoutChg chg="del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560071815" sldId="2147483648"/>
            <pc:sldLayoutMk cId="1289996023" sldId="2147483652"/>
          </pc:sldLayoutMkLst>
        </pc:sldLayoutChg>
        <pc:sldLayoutChg chg="del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560071815" sldId="2147483648"/>
            <pc:sldLayoutMk cId="1403321125" sldId="2147483653"/>
          </pc:sldLayoutMkLst>
        </pc:sldLayoutChg>
        <pc:sldLayoutChg chg="del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560071815" sldId="2147483648"/>
            <pc:sldLayoutMk cId="4167386739" sldId="2147483654"/>
          </pc:sldLayoutMkLst>
        </pc:sldLayoutChg>
        <pc:sldLayoutChg chg="del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560071815" sldId="2147483648"/>
            <pc:sldLayoutMk cId="952570035" sldId="2147483655"/>
          </pc:sldLayoutMkLst>
        </pc:sldLayoutChg>
        <pc:sldLayoutChg chg="del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560071815" sldId="2147483648"/>
            <pc:sldLayoutMk cId="2155065612" sldId="2147483656"/>
          </pc:sldLayoutMkLst>
        </pc:sldLayoutChg>
        <pc:sldLayoutChg chg="del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560071815" sldId="2147483648"/>
            <pc:sldLayoutMk cId="1930966493" sldId="2147483657"/>
          </pc:sldLayoutMkLst>
        </pc:sldLayoutChg>
        <pc:sldLayoutChg chg="del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560071815" sldId="2147483648"/>
            <pc:sldLayoutMk cId="477289093" sldId="2147483658"/>
          </pc:sldLayoutMkLst>
        </pc:sldLayoutChg>
        <pc:sldLayoutChg chg="del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560071815" sldId="2147483648"/>
            <pc:sldLayoutMk cId="1487438945" sldId="2147483659"/>
          </pc:sldLayoutMkLst>
        </pc:sldLayoutChg>
      </pc:sldMasterChg>
      <pc:sldMasterChg chg="add addSldLayout">
        <pc:chgData name="Walther Hensen" userId="35eade74-a145-4b3a-9e7a-07b2524e9625" providerId="ADAL" clId="{416B294C-E5CC-4B53-88AE-873130CE1F48}" dt="2020-03-02T14:28:22.885" v="1" actId="26606"/>
        <pc:sldMasterMkLst>
          <pc:docMk/>
          <pc:sldMasterMk cId="1524036307" sldId="2147483718"/>
        </pc:sldMasterMkLst>
        <pc:sldLayoutChg chg="add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1524036307" sldId="2147483718"/>
            <pc:sldLayoutMk cId="795136377" sldId="2147483707"/>
          </pc:sldLayoutMkLst>
        </pc:sldLayoutChg>
        <pc:sldLayoutChg chg="add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1524036307" sldId="2147483718"/>
            <pc:sldLayoutMk cId="862611808" sldId="2147483708"/>
          </pc:sldLayoutMkLst>
        </pc:sldLayoutChg>
        <pc:sldLayoutChg chg="add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1524036307" sldId="2147483718"/>
            <pc:sldLayoutMk cId="1276778212" sldId="2147483709"/>
          </pc:sldLayoutMkLst>
        </pc:sldLayoutChg>
        <pc:sldLayoutChg chg="add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1524036307" sldId="2147483718"/>
            <pc:sldLayoutMk cId="167926226" sldId="2147483710"/>
          </pc:sldLayoutMkLst>
        </pc:sldLayoutChg>
        <pc:sldLayoutChg chg="add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1524036307" sldId="2147483718"/>
            <pc:sldLayoutMk cId="1170533398" sldId="2147483711"/>
          </pc:sldLayoutMkLst>
        </pc:sldLayoutChg>
        <pc:sldLayoutChg chg="add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1524036307" sldId="2147483718"/>
            <pc:sldLayoutMk cId="243887597" sldId="2147483712"/>
          </pc:sldLayoutMkLst>
        </pc:sldLayoutChg>
        <pc:sldLayoutChg chg="add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1524036307" sldId="2147483718"/>
            <pc:sldLayoutMk cId="2078288482" sldId="2147483713"/>
          </pc:sldLayoutMkLst>
        </pc:sldLayoutChg>
        <pc:sldLayoutChg chg="add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1524036307" sldId="2147483718"/>
            <pc:sldLayoutMk cId="3422985533" sldId="2147483714"/>
          </pc:sldLayoutMkLst>
        </pc:sldLayoutChg>
        <pc:sldLayoutChg chg="add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1524036307" sldId="2147483718"/>
            <pc:sldLayoutMk cId="1473494300" sldId="2147483715"/>
          </pc:sldLayoutMkLst>
        </pc:sldLayoutChg>
        <pc:sldLayoutChg chg="add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1524036307" sldId="2147483718"/>
            <pc:sldLayoutMk cId="337661285" sldId="2147483716"/>
          </pc:sldLayoutMkLst>
        </pc:sldLayoutChg>
        <pc:sldLayoutChg chg="add">
          <pc:chgData name="Walther Hensen" userId="35eade74-a145-4b3a-9e7a-07b2524e9625" providerId="ADAL" clId="{416B294C-E5CC-4B53-88AE-873130CE1F48}" dt="2020-03-02T14:28:22.885" v="1" actId="26606"/>
          <pc:sldLayoutMkLst>
            <pc:docMk/>
            <pc:sldMasterMk cId="1524036307" sldId="2147483718"/>
            <pc:sldLayoutMk cId="1431293204" sldId="214748371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8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98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49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6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29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53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3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1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7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3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1" r:id="rId6"/>
    <p:sldLayoutId id="2147483707" r:id="rId7"/>
    <p:sldLayoutId id="2147483708" r:id="rId8"/>
    <p:sldLayoutId id="2147483709" r:id="rId9"/>
    <p:sldLayoutId id="2147483710" r:id="rId10"/>
    <p:sldLayoutId id="214748371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B8FEC74-E738-4A2E-B969-FEFFCD65E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639193"/>
            <a:ext cx="3571810" cy="35735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5800" dirty="0"/>
              <a:t>sociale problematiek, trend </a:t>
            </a:r>
            <a:r>
              <a:rPr lang="nl-NL" sz="5800" dirty="0" err="1"/>
              <a:t>people</a:t>
            </a:r>
            <a:r>
              <a:rPr lang="nl-NL" sz="5800" dirty="0"/>
              <a:t>, visie Tilburg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A64FB85-92CB-4725-A7EE-F0B2A1ACF3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2" y="4631161"/>
            <a:ext cx="3571810" cy="1559327"/>
          </a:xfrm>
        </p:spPr>
        <p:txBody>
          <a:bodyPr>
            <a:normAutofit/>
          </a:bodyPr>
          <a:lstStyle/>
          <a:p>
            <a:r>
              <a:rPr lang="nl-NL" dirty="0"/>
              <a:t>Week 4, IBS Stad van de toekomst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C34D5D"/>
          </a:solidFill>
          <a:ln w="38100" cap="rnd">
            <a:solidFill>
              <a:srgbClr val="C34D5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CE2AE8-AE21-4F75-A078-001EF924D0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929" b="5500"/>
          <a:stretch/>
        </p:blipFill>
        <p:spPr>
          <a:xfrm>
            <a:off x="4654296" y="2173517"/>
            <a:ext cx="7214616" cy="248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88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B1B131-B984-4A5D-A3C6-8160C3A3F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24210E-0F27-4E63-8835-64B734B80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Mensen kunnen te maken krijgen met verschillende soorten sociale problemen. Je kunt denken aan een laag inkomen, werkeloosheid, verslaving, relatieproblemen en slechte woonomstandigheden. 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meest kwetsbare mensen hebben te maken met complexe sociale problemen. De problemen versterken elkaar. 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Zonder hulp lopen deze mensen vast.</a:t>
            </a:r>
          </a:p>
        </p:txBody>
      </p:sp>
    </p:spTree>
    <p:extLst>
      <p:ext uri="{BB962C8B-B14F-4D97-AF65-F5344CB8AC3E}">
        <p14:creationId xmlns:p14="http://schemas.microsoft.com/office/powerpoint/2010/main" val="416602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E2E820-6A77-4F83-A67D-F1DA329F5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Kenmerken Sociale problematiek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14E915-EAE8-469B-A0D2-2E88AD23C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Sociale problematiek heeft de volgende kenmerken: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Sociale problematiek is maatschappelijk bepaald.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problematiek betreft groepen mensen in de maatschappij.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problematiek is vaak het gevolg van een achterstelling in de maatschappij.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Sociale problematiek kan niet gemakkelijk worden opgelost, want de problematiek hangt samen met het functioneren van onze maatschappij.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Bij sociale problematiek is er een vergroot risico op andere problemen.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sociale problematiek van het kind is de sociale problematiek van de ouders.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738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7E01A-41AB-496F-BD86-5AC93E3E1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Sociale problematiek 2050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2B3827-07E7-460C-937E-5DA99A4FD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Maak een plaatje over hoe de verslavingsproblematiek er in 2050.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Laten we eerst eens kijken hoe dat de huidig stand van zaken is.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Hoe ziet dit er over 30 jaar uit?</a:t>
            </a:r>
          </a:p>
        </p:txBody>
      </p:sp>
    </p:spTree>
    <p:extLst>
      <p:ext uri="{BB962C8B-B14F-4D97-AF65-F5344CB8AC3E}">
        <p14:creationId xmlns:p14="http://schemas.microsoft.com/office/powerpoint/2010/main" val="314317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115C9-7253-43F9-935A-99C7608F5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63F146-8FEB-4588-9630-6571CA096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Welke 12 sociale trends haal je uit het stuk van Tilburg: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1 Bevolkingsontwikkeling (2.2.1)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2 Huishoudensontwikkeling 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3 Ontwikkeling van de beroepsbevolking 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4 …….. </a:t>
            </a:r>
          </a:p>
        </p:txBody>
      </p:sp>
    </p:spTree>
    <p:extLst>
      <p:ext uri="{BB962C8B-B14F-4D97-AF65-F5344CB8AC3E}">
        <p14:creationId xmlns:p14="http://schemas.microsoft.com/office/powerpoint/2010/main" val="3097252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1F9E39-730A-4A9E-BEAD-DC7FDB7C1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En……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05B9CF-39B3-4764-99C2-D16646D41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Kijk in hoeverre je deze trends kunt meenemen in jullie project.</a:t>
            </a:r>
          </a:p>
        </p:txBody>
      </p:sp>
    </p:spTree>
    <p:extLst>
      <p:ext uri="{BB962C8B-B14F-4D97-AF65-F5344CB8AC3E}">
        <p14:creationId xmlns:p14="http://schemas.microsoft.com/office/powerpoint/2010/main" val="29285629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412430"/>
      </a:dk2>
      <a:lt2>
        <a:srgbClr val="E2E8E7"/>
      </a:lt2>
      <a:accent1>
        <a:srgbClr val="C34D5D"/>
      </a:accent1>
      <a:accent2>
        <a:srgbClr val="B13B7C"/>
      </a:accent2>
      <a:accent3>
        <a:srgbClr val="C34DBF"/>
      </a:accent3>
      <a:accent4>
        <a:srgbClr val="843BB1"/>
      </a:accent4>
      <a:accent5>
        <a:srgbClr val="644DC3"/>
      </a:accent5>
      <a:accent6>
        <a:srgbClr val="3B55B1"/>
      </a:accent6>
      <a:hlink>
        <a:srgbClr val="8963CB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AEAB85-0DBA-418F-A71B-A9197AA0F8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CA3A7D-96E4-439F-A054-BBD6FC647D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4EE2DD-F904-4A19-8AD3-E23C341471F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229</Words>
  <Application>Microsoft Office PowerPoint</Application>
  <PresentationFormat>Breedbeeld</PresentationFormat>
  <Paragraphs>26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The Hand Bold</vt:lpstr>
      <vt:lpstr>The Serif Hand Black</vt:lpstr>
      <vt:lpstr>SketchyVTI</vt:lpstr>
      <vt:lpstr>sociale problematiek, trend people, visie Tilburg</vt:lpstr>
      <vt:lpstr>PowerPoint-presentatie</vt:lpstr>
      <vt:lpstr>Kenmerken Sociale problematiek</vt:lpstr>
      <vt:lpstr>Sociale problematiek 2050</vt:lpstr>
      <vt:lpstr>PowerPoint-presentatie</vt:lpstr>
      <vt:lpstr>En……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sociale problematiek, trend people, visie Tilburg</dc:title>
  <dc:creator>Walther Hensen</dc:creator>
  <cp:lastModifiedBy>Walther Hensen</cp:lastModifiedBy>
  <cp:revision>1</cp:revision>
  <dcterms:created xsi:type="dcterms:W3CDTF">2020-03-02T14:30:42Z</dcterms:created>
  <dcterms:modified xsi:type="dcterms:W3CDTF">2020-03-02T15:31:24Z</dcterms:modified>
</cp:coreProperties>
</file>